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68" d="100"/>
          <a:sy n="68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5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03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6860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96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322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402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17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36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86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35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5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13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2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9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9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56B6-E310-4FBC-88B0-9E99975A2A41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F91B4D-84E9-4E79-BC56-A2B735DB8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5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73F60C-0526-4FED-B92C-6E7316F266C5}"/>
              </a:ext>
            </a:extLst>
          </p:cNvPr>
          <p:cNvSpPr txBox="1"/>
          <p:nvPr/>
        </p:nvSpPr>
        <p:spPr>
          <a:xfrm>
            <a:off x="295422" y="289679"/>
            <a:ext cx="9298744" cy="608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Oxygen ‘good housekeeping’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oxygen is prescribed (as any other drug is), along with target oxygen saturation and prescriptions are reviewed at least every 24 hours. </a:t>
            </a:r>
          </a:p>
          <a:p>
            <a:pPr marL="285750" lvl="0" indent="-28575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Ensure the target oxygen saturation levels are being monitored and reviewed regularly and the amount of oxygen being delivered is adjusted accordingly.</a:t>
            </a:r>
          </a:p>
          <a:p>
            <a:pPr marL="285750" lvl="0" indent="-28575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Ensure that oxygen is turned off when patients no longer require it (or are away from the bed space e.g. toileting or washing).</a:t>
            </a:r>
          </a:p>
          <a:p>
            <a:pPr marL="285750" lvl="0" indent="-28575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oxygen leaks to the estates team immediately.</a:t>
            </a:r>
          </a:p>
          <a:p>
            <a:pPr marL="285750" lvl="0" indent="-28575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 all clinical areas, consider oxygen usage on a regular basis as part of safety huddles and handovers.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66533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112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Davies</dc:creator>
  <cp:lastModifiedBy>Andrew Davies</cp:lastModifiedBy>
  <cp:revision>1</cp:revision>
  <dcterms:created xsi:type="dcterms:W3CDTF">2020-12-29T15:58:53Z</dcterms:created>
  <dcterms:modified xsi:type="dcterms:W3CDTF">2020-12-29T16:03:20Z</dcterms:modified>
</cp:coreProperties>
</file>